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emf" ContentType="image/x-emf"/>
  <Default Extension="jpeg" ContentType="image/jpeg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FD9EAE4-101F-4C9E-B5B6-F431162DA3DD}" type="datetimeFigureOut">
              <a:rPr lang="fr-FR" smtClean="0"/>
              <a:t>19/11/2015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9A56DD8-BCC2-4ECB-98E0-0DB5491239CD}" type="slidenum">
              <a:rPr lang="fr-FR" smtClean="0"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A56DD8-BCC2-4ECB-98E0-0DB5491239CD}" type="slidenum">
              <a:rPr lang="fr-FR" smtClean="0"/>
              <a:t>1</a:t>
            </a:fld>
            <a:endParaRPr lang="fr-FR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A56DD8-BCC2-4ECB-98E0-0DB5491239CD}" type="slidenum">
              <a:rPr lang="fr-FR" smtClean="0"/>
              <a:t>10</a:t>
            </a:fld>
            <a:endParaRPr lang="fr-FR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A56DD8-BCC2-4ECB-98E0-0DB5491239CD}" type="slidenum">
              <a:rPr lang="fr-FR" smtClean="0"/>
              <a:t>11</a:t>
            </a:fld>
            <a:endParaRPr lang="fr-FR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A56DD8-BCC2-4ECB-98E0-0DB5491239CD}" type="slidenum">
              <a:rPr lang="fr-FR" smtClean="0"/>
              <a:t>12</a:t>
            </a:fld>
            <a:endParaRPr lang="fr-FR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A56DD8-BCC2-4ECB-98E0-0DB5491239CD}" type="slidenum">
              <a:rPr lang="fr-FR" smtClean="0"/>
              <a:t>13</a:t>
            </a:fld>
            <a:endParaRPr lang="fr-FR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A56DD8-BCC2-4ECB-98E0-0DB5491239CD}" type="slidenum">
              <a:rPr lang="fr-FR" smtClean="0"/>
              <a:t>14</a:t>
            </a:fld>
            <a:endParaRPr lang="fr-FR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A56DD8-BCC2-4ECB-98E0-0DB5491239CD}" type="slidenum">
              <a:rPr lang="fr-FR" smtClean="0"/>
              <a:t>15</a:t>
            </a:fld>
            <a:endParaRPr lang="fr-FR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A56DD8-BCC2-4ECB-98E0-0DB5491239CD}" type="slidenum">
              <a:rPr lang="fr-FR" smtClean="0"/>
              <a:t>16</a:t>
            </a:fld>
            <a:endParaRPr lang="fr-FR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A56DD8-BCC2-4ECB-98E0-0DB5491239CD}" type="slidenum">
              <a:rPr lang="fr-FR" smtClean="0"/>
              <a:t>17</a:t>
            </a:fld>
            <a:endParaRPr lang="fr-FR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A56DD8-BCC2-4ECB-98E0-0DB5491239CD}" type="slidenum">
              <a:rPr lang="fr-FR" smtClean="0"/>
              <a:t>18</a:t>
            </a:fld>
            <a:endParaRPr lang="fr-FR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A56DD8-BCC2-4ECB-98E0-0DB5491239CD}" type="slidenum">
              <a:rPr lang="fr-FR" smtClean="0"/>
              <a:t>19</a:t>
            </a:fld>
            <a:endParaRPr lang="fr-F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A56DD8-BCC2-4ECB-98E0-0DB5491239CD}" type="slidenum">
              <a:rPr lang="fr-FR" smtClean="0"/>
              <a:t>2</a:t>
            </a:fld>
            <a:endParaRPr lang="fr-FR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A56DD8-BCC2-4ECB-98E0-0DB5491239CD}" type="slidenum">
              <a:rPr lang="fr-FR" smtClean="0"/>
              <a:t>20</a:t>
            </a:fld>
            <a:endParaRPr lang="fr-FR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A56DD8-BCC2-4ECB-98E0-0DB5491239CD}" type="slidenum">
              <a:rPr lang="fr-FR" smtClean="0"/>
              <a:t>3</a:t>
            </a:fld>
            <a:endParaRPr lang="fr-FR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A56DD8-BCC2-4ECB-98E0-0DB5491239CD}" type="slidenum">
              <a:rPr lang="fr-FR" smtClean="0"/>
              <a:t>4</a:t>
            </a:fld>
            <a:endParaRPr lang="fr-FR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A56DD8-BCC2-4ECB-98E0-0DB5491239CD}" type="slidenum">
              <a:rPr lang="fr-FR" smtClean="0"/>
              <a:t>5</a:t>
            </a:fld>
            <a:endParaRPr lang="fr-FR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A56DD8-BCC2-4ECB-98E0-0DB5491239CD}" type="slidenum">
              <a:rPr lang="fr-FR" smtClean="0"/>
              <a:t>6</a:t>
            </a:fld>
            <a:endParaRPr lang="fr-FR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A56DD8-BCC2-4ECB-98E0-0DB5491239CD}" type="slidenum">
              <a:rPr lang="fr-FR" smtClean="0"/>
              <a:t>7</a:t>
            </a:fld>
            <a:endParaRPr lang="fr-FR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A56DD8-BCC2-4ECB-98E0-0DB5491239CD}" type="slidenum">
              <a:rPr lang="fr-FR" smtClean="0"/>
              <a:t>8</a:t>
            </a:fld>
            <a:endParaRPr lang="fr-FR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A56DD8-BCC2-4ECB-98E0-0DB5491239CD}" type="slidenum">
              <a:rPr lang="fr-FR" smtClean="0"/>
              <a:t>9</a:t>
            </a:fld>
            <a:endParaRPr lang="fr-F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915868-8B1E-498A-84BA-2A0DD108E034}" type="datetimeFigureOut">
              <a:rPr lang="fr-FR" smtClean="0"/>
              <a:pPr/>
              <a:t>19/11/2015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6BAA3-154C-4D29-AD70-496CED9C3B82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915868-8B1E-498A-84BA-2A0DD108E034}" type="datetimeFigureOut">
              <a:rPr lang="fr-FR" smtClean="0"/>
              <a:pPr/>
              <a:t>19/11/2015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6BAA3-154C-4D29-AD70-496CED9C3B82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915868-8B1E-498A-84BA-2A0DD108E034}" type="datetimeFigureOut">
              <a:rPr lang="fr-FR" smtClean="0"/>
              <a:pPr/>
              <a:t>19/11/2015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6BAA3-154C-4D29-AD70-496CED9C3B82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915868-8B1E-498A-84BA-2A0DD108E034}" type="datetimeFigureOut">
              <a:rPr lang="fr-FR" smtClean="0"/>
              <a:pPr/>
              <a:t>19/11/2015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6BAA3-154C-4D29-AD70-496CED9C3B82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915868-8B1E-498A-84BA-2A0DD108E034}" type="datetimeFigureOut">
              <a:rPr lang="fr-FR" smtClean="0"/>
              <a:pPr/>
              <a:t>19/11/2015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6BAA3-154C-4D29-AD70-496CED9C3B82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915868-8B1E-498A-84BA-2A0DD108E034}" type="datetimeFigureOut">
              <a:rPr lang="fr-FR" smtClean="0"/>
              <a:pPr/>
              <a:t>19/11/2015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6BAA3-154C-4D29-AD70-496CED9C3B82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915868-8B1E-498A-84BA-2A0DD108E034}" type="datetimeFigureOut">
              <a:rPr lang="fr-FR" smtClean="0"/>
              <a:pPr/>
              <a:t>19/11/2015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6BAA3-154C-4D29-AD70-496CED9C3B82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915868-8B1E-498A-84BA-2A0DD108E034}" type="datetimeFigureOut">
              <a:rPr lang="fr-FR" smtClean="0"/>
              <a:pPr/>
              <a:t>19/11/2015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6BAA3-154C-4D29-AD70-496CED9C3B82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915868-8B1E-498A-84BA-2A0DD108E034}" type="datetimeFigureOut">
              <a:rPr lang="fr-FR" smtClean="0"/>
              <a:pPr/>
              <a:t>19/11/2015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6BAA3-154C-4D29-AD70-496CED9C3B82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915868-8B1E-498A-84BA-2A0DD108E034}" type="datetimeFigureOut">
              <a:rPr lang="fr-FR" smtClean="0"/>
              <a:pPr/>
              <a:t>19/11/2015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6BAA3-154C-4D29-AD70-496CED9C3B82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915868-8B1E-498A-84BA-2A0DD108E034}" type="datetimeFigureOut">
              <a:rPr lang="fr-FR" smtClean="0"/>
              <a:pPr/>
              <a:t>19/11/2015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6BAA3-154C-4D29-AD70-496CED9C3B82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915868-8B1E-498A-84BA-2A0DD108E034}" type="datetimeFigureOut">
              <a:rPr lang="fr-FR" smtClean="0"/>
              <a:pPr/>
              <a:t>19/11/2015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B6BAA3-154C-4D29-AD70-496CED9C3B82}" type="slidenum">
              <a:rPr lang="fr-FR" smtClean="0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7" Type="http://schemas.openxmlformats.org/officeDocument/2006/relationships/image" Target="../media/image5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emf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emf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714348" y="1357299"/>
            <a:ext cx="7772400" cy="1143008"/>
          </a:xfrm>
        </p:spPr>
        <p:txBody>
          <a:bodyPr/>
          <a:lstStyle/>
          <a:p>
            <a:r>
              <a:rPr lang="fr-FR" dirty="0" smtClean="0"/>
              <a:t>Etude de cas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4886340" y="6000768"/>
            <a:ext cx="4257660" cy="857232"/>
          </a:xfrm>
        </p:spPr>
        <p:txBody>
          <a:bodyPr/>
          <a:lstStyle/>
          <a:p>
            <a:r>
              <a:rPr lang="fr-FR" dirty="0" smtClean="0"/>
              <a:t>Abdellatif Touzani</a:t>
            </a:r>
            <a:endParaRPr lang="fr-FR" dirty="0"/>
          </a:p>
        </p:txBody>
      </p:sp>
      <p:pic>
        <p:nvPicPr>
          <p:cNvPr id="4" name="Image 3"/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71472" y="4429132"/>
            <a:ext cx="3282290" cy="22444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Image 4" descr="Description : logo hd cluster.png"/>
          <p:cNvPicPr/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357422" y="285728"/>
            <a:ext cx="1177851" cy="954760"/>
          </a:xfrm>
          <a:prstGeom prst="rect">
            <a:avLst/>
          </a:prstGeom>
          <a:noFill/>
          <a:ln w="6350">
            <a:solidFill>
              <a:schemeClr val="bg1"/>
            </a:solidFill>
            <a:miter lim="800000"/>
            <a:headEnd/>
            <a:tailEnd/>
          </a:ln>
          <a:effectLst/>
        </p:spPr>
      </p:pic>
      <p:pic>
        <p:nvPicPr>
          <p:cNvPr id="6" name="Image 5" descr="http://www.maintenance-industrielle-grenoble.com/wp-content/uploads/reseaux-air-maugiere.jpg"/>
          <p:cNvPicPr/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714876" y="4214818"/>
            <a:ext cx="3615657" cy="1567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Image 6" descr="http://img.directindustry.fr/images_di/photo-g/four-chambre-ceramique-68368-3518861.jpg"/>
          <p:cNvPicPr/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3214678" y="2428868"/>
            <a:ext cx="2630272" cy="15836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6" name="AutoShape 2" descr="Résultat de recherche d'images pour &quot;giz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pic>
        <p:nvPicPr>
          <p:cNvPr id="1028" name="Picture 4" descr="http://www.france-volontaires.org/IMG/UserFiles/Images/giz.gif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5500694" y="142852"/>
            <a:ext cx="2896156" cy="120715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71472" y="571480"/>
            <a:ext cx="7643866" cy="5643602"/>
          </a:xfrm>
          <a:prstGeom prst="round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71472" y="642918"/>
            <a:ext cx="7643866" cy="5500726"/>
          </a:xfrm>
          <a:prstGeom prst="round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85786" y="642918"/>
            <a:ext cx="7715304" cy="5572164"/>
          </a:xfrm>
          <a:prstGeom prst="round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42910" y="642918"/>
            <a:ext cx="7786742" cy="5500726"/>
          </a:xfrm>
          <a:prstGeom prst="round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71472" y="571480"/>
            <a:ext cx="7929618" cy="5500726"/>
          </a:xfrm>
          <a:prstGeom prst="round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85786" y="714356"/>
            <a:ext cx="7643866" cy="5786478"/>
          </a:xfrm>
          <a:prstGeom prst="round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42910" y="500042"/>
            <a:ext cx="7929617" cy="5786478"/>
          </a:xfrm>
          <a:prstGeom prst="round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14348" y="500042"/>
            <a:ext cx="7715304" cy="5643602"/>
          </a:xfrm>
          <a:prstGeom prst="round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42910" y="642918"/>
            <a:ext cx="7715304" cy="5500726"/>
          </a:xfrm>
          <a:prstGeom prst="round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928662" y="571480"/>
            <a:ext cx="7429552" cy="5572164"/>
          </a:xfrm>
          <a:prstGeom prst="round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 smtClean="0">
                <a:solidFill>
                  <a:srgbClr val="C00000"/>
                </a:solidFill>
              </a:rPr>
              <a:t>Plan</a:t>
            </a:r>
            <a:endParaRPr lang="fr-FR" b="1" dirty="0">
              <a:solidFill>
                <a:srgbClr val="C00000"/>
              </a:solidFill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285860"/>
            <a:ext cx="8229600" cy="5357850"/>
          </a:xfrm>
        </p:spPr>
        <p:txBody>
          <a:bodyPr>
            <a:normAutofit fontScale="55000" lnSpcReduction="20000"/>
          </a:bodyPr>
          <a:lstStyle/>
          <a:p>
            <a:pPr marL="514350" lvl="0" indent="-514350">
              <a:buFont typeface="+mj-lt"/>
              <a:buAutoNum type="arabicPeriod"/>
            </a:pPr>
            <a:r>
              <a:rPr lang="fr-FR" dirty="0"/>
              <a:t>Calorifugeage surfaces chaudes</a:t>
            </a:r>
          </a:p>
          <a:p>
            <a:pPr marL="514350" lvl="0" indent="-514350">
              <a:buFont typeface="+mj-lt"/>
              <a:buAutoNum type="arabicPeriod"/>
            </a:pPr>
            <a:r>
              <a:rPr lang="fr-FR" dirty="0"/>
              <a:t>Balles flottantes</a:t>
            </a:r>
          </a:p>
          <a:p>
            <a:pPr marL="514350" lvl="0" indent="-514350">
              <a:buFont typeface="+mj-lt"/>
              <a:buAutoNum type="arabicPeriod"/>
            </a:pPr>
            <a:r>
              <a:rPr lang="fr-FR" dirty="0"/>
              <a:t>Rideaux d'air</a:t>
            </a:r>
          </a:p>
          <a:p>
            <a:pPr marL="514350" lvl="0" indent="-514350">
              <a:buFont typeface="+mj-lt"/>
              <a:buAutoNum type="arabicPeriod"/>
            </a:pPr>
            <a:r>
              <a:rPr lang="fr-FR" dirty="0"/>
              <a:t>Limiter les heures de fonctionnement pendant les heures de pointe</a:t>
            </a:r>
          </a:p>
          <a:p>
            <a:pPr marL="514350" lvl="0" indent="-514350">
              <a:buFont typeface="+mj-lt"/>
              <a:buAutoNum type="arabicPeriod"/>
            </a:pPr>
            <a:r>
              <a:rPr lang="fr-FR" dirty="0"/>
              <a:t>Nouveau échangeur de chaleur</a:t>
            </a:r>
          </a:p>
          <a:p>
            <a:pPr marL="514350" lvl="0" indent="-514350">
              <a:buFont typeface="+mj-lt"/>
              <a:buAutoNum type="arabicPeriod"/>
            </a:pPr>
            <a:r>
              <a:rPr lang="fr-FR" dirty="0"/>
              <a:t>Dispositif cheminées</a:t>
            </a:r>
          </a:p>
          <a:p>
            <a:pPr marL="514350" lvl="0" indent="-514350">
              <a:buFont typeface="+mj-lt"/>
              <a:buAutoNum type="arabicPeriod"/>
            </a:pPr>
            <a:r>
              <a:rPr lang="fr-FR" dirty="0"/>
              <a:t>Isolation thermique conduite froid</a:t>
            </a:r>
          </a:p>
          <a:p>
            <a:pPr marL="514350" lvl="0" indent="-514350">
              <a:buFont typeface="+mj-lt"/>
              <a:buAutoNum type="arabicPeriod"/>
            </a:pPr>
            <a:r>
              <a:rPr lang="fr-FR" dirty="0"/>
              <a:t>Récupération des condensats perdus</a:t>
            </a:r>
          </a:p>
          <a:p>
            <a:pPr marL="514350" lvl="0" indent="-514350">
              <a:buFont typeface="+mj-lt"/>
              <a:buAutoNum type="arabicPeriod"/>
            </a:pPr>
            <a:r>
              <a:rPr lang="fr-FR" dirty="0"/>
              <a:t>Optimisation de la puissance souscrite</a:t>
            </a:r>
          </a:p>
          <a:p>
            <a:pPr marL="514350" lvl="0" indent="-514350">
              <a:buFont typeface="+mj-lt"/>
              <a:buAutoNum type="arabicPeriod"/>
            </a:pPr>
            <a:r>
              <a:rPr lang="fr-FR" dirty="0"/>
              <a:t>Optimisation des groupes de froid</a:t>
            </a:r>
          </a:p>
          <a:p>
            <a:pPr marL="514350" lvl="0" indent="-514350">
              <a:buFont typeface="+mj-lt"/>
              <a:buAutoNum type="arabicPeriod"/>
            </a:pPr>
            <a:r>
              <a:rPr lang="fr-FR" dirty="0"/>
              <a:t>Optimisation de la puissance souscrite</a:t>
            </a:r>
          </a:p>
          <a:p>
            <a:pPr marL="514350" lvl="0" indent="-514350">
              <a:buFont typeface="+mj-lt"/>
              <a:buAutoNum type="arabicPeriod"/>
            </a:pPr>
            <a:r>
              <a:rPr lang="fr-FR" dirty="0"/>
              <a:t>Réduction des consommations électriques en dehors des heures de travail</a:t>
            </a:r>
          </a:p>
          <a:p>
            <a:pPr marL="514350" lvl="0" indent="-514350">
              <a:buFont typeface="+mj-lt"/>
              <a:buAutoNum type="arabicPeriod"/>
            </a:pPr>
            <a:r>
              <a:rPr lang="fr-FR" dirty="0"/>
              <a:t>Réglage des bruleurs</a:t>
            </a:r>
          </a:p>
          <a:p>
            <a:pPr marL="514350" lvl="0" indent="-514350">
              <a:buFont typeface="+mj-lt"/>
              <a:buAutoNum type="arabicPeriod"/>
            </a:pPr>
            <a:r>
              <a:rPr lang="fr-FR" dirty="0"/>
              <a:t>Installation d’un variateur de vitesse sur le souffleur d’oxydation des olives </a:t>
            </a:r>
          </a:p>
          <a:p>
            <a:pPr marL="514350" lvl="0" indent="-514350">
              <a:buFont typeface="+mj-lt"/>
              <a:buAutoNum type="arabicPeriod"/>
            </a:pPr>
            <a:r>
              <a:rPr lang="fr-FR" dirty="0"/>
              <a:t>Réparation de purgeurs vapeur défectueux</a:t>
            </a:r>
          </a:p>
          <a:p>
            <a:pPr marL="514350" lvl="0" indent="-514350">
              <a:buFont typeface="+mj-lt"/>
              <a:buAutoNum type="arabicPeriod"/>
            </a:pPr>
            <a:r>
              <a:rPr lang="fr-FR" dirty="0"/>
              <a:t>Remplacement des portes des chambres froides et réparation des portes des tunnels de froid </a:t>
            </a:r>
          </a:p>
          <a:p>
            <a:pPr marL="514350" lvl="0" indent="-514350">
              <a:buFont typeface="+mj-lt"/>
              <a:buAutoNum type="arabicPeriod"/>
            </a:pPr>
            <a:r>
              <a:rPr lang="fr-FR" dirty="0"/>
              <a:t>Récupération d'énergie des condenseurs </a:t>
            </a:r>
            <a:r>
              <a:rPr lang="fr-FR" dirty="0" err="1"/>
              <a:t>évaporatifs</a:t>
            </a:r>
            <a:r>
              <a:rPr lang="fr-FR" dirty="0"/>
              <a:t> pour le chauffage de l'eau</a:t>
            </a:r>
          </a:p>
          <a:p>
            <a:pPr marL="514350" lvl="0" indent="-514350">
              <a:buFont typeface="+mj-lt"/>
              <a:buAutoNum type="arabicPeriod"/>
            </a:pPr>
            <a:r>
              <a:rPr lang="fr-FR" dirty="0"/>
              <a:t>Récupération de chaleur sur four céramique</a:t>
            </a:r>
          </a:p>
          <a:p>
            <a:endParaRPr lang="fr-FR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42910" y="714356"/>
            <a:ext cx="7715304" cy="5572164"/>
          </a:xfrm>
          <a:prstGeom prst="round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71472" y="357166"/>
            <a:ext cx="8072494" cy="6215106"/>
          </a:xfrm>
          <a:prstGeom prst="round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71472" y="571480"/>
            <a:ext cx="7929617" cy="5857916"/>
          </a:xfrm>
          <a:prstGeom prst="round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28596" y="500042"/>
            <a:ext cx="8072494" cy="6000792"/>
          </a:xfrm>
          <a:prstGeom prst="round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42910" y="642918"/>
            <a:ext cx="7715304" cy="5929354"/>
          </a:xfrm>
          <a:prstGeom prst="round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42910" y="642918"/>
            <a:ext cx="7715303" cy="5715040"/>
          </a:xfrm>
          <a:prstGeom prst="round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14348" y="642918"/>
            <a:ext cx="7643866" cy="5786478"/>
          </a:xfrm>
          <a:prstGeom prst="round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71472" y="571480"/>
            <a:ext cx="7786742" cy="5715040"/>
          </a:xfrm>
          <a:prstGeom prst="round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131</Words>
  <Application>Microsoft Office PowerPoint</Application>
  <PresentationFormat>Affichage à l'écran (4:3)</PresentationFormat>
  <Paragraphs>41</Paragraphs>
  <Slides>20</Slides>
  <Notes>20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20</vt:i4>
      </vt:variant>
    </vt:vector>
  </HeadingPairs>
  <TitlesOfParts>
    <vt:vector size="21" baseType="lpstr">
      <vt:lpstr>Thème Office</vt:lpstr>
      <vt:lpstr>Etude de cas</vt:lpstr>
      <vt:lpstr>Plan</vt:lpstr>
      <vt:lpstr>Diapositive 3</vt:lpstr>
      <vt:lpstr>Diapositive 4</vt:lpstr>
      <vt:lpstr>Diapositive 5</vt:lpstr>
      <vt:lpstr>Diapositive 6</vt:lpstr>
      <vt:lpstr>Diapositive 7</vt:lpstr>
      <vt:lpstr>Diapositive 8</vt:lpstr>
      <vt:lpstr>Diapositive 9</vt:lpstr>
      <vt:lpstr>Diapositive 10</vt:lpstr>
      <vt:lpstr>Diapositive 11</vt:lpstr>
      <vt:lpstr>Diapositive 12</vt:lpstr>
      <vt:lpstr>Diapositive 13</vt:lpstr>
      <vt:lpstr>Diapositive 14</vt:lpstr>
      <vt:lpstr>Diapositive 15</vt:lpstr>
      <vt:lpstr>Diapositive 16</vt:lpstr>
      <vt:lpstr>Diapositive 17</vt:lpstr>
      <vt:lpstr>Diapositive 18</vt:lpstr>
      <vt:lpstr>Diapositive 19</vt:lpstr>
      <vt:lpstr>Diapositive 20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Etude de cas</dc:title>
  <dc:creator>abdellatif touzani</dc:creator>
  <cp:lastModifiedBy>User</cp:lastModifiedBy>
  <cp:revision>2</cp:revision>
  <dcterms:created xsi:type="dcterms:W3CDTF">2015-10-17T06:48:28Z</dcterms:created>
  <dcterms:modified xsi:type="dcterms:W3CDTF">2015-11-19T17:19:46Z</dcterms:modified>
</cp:coreProperties>
</file>